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271FA-EB54-4B6E-90EF-85AE882D24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BD85B3-24CC-C70D-C4F6-1841210451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D739D-80EE-9006-F397-15F8CA455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07EB5-F062-1858-1FD5-4C4A76921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48B87-1F93-60D2-BD1F-8A5DA822E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82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71EF1-82D2-EBF8-6124-D1C286E00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6977DE-C83E-F28F-23CC-46DECC229B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F4307-133D-7480-DB1F-7569CD140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D4905-1A6B-151C-71F9-CE4ED5965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9243D-7FBA-20F2-EA97-A22DC4652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91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52F9E1-BF88-FFCA-58F1-6D33E76B65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CE682E-0E23-7186-1241-FDA718A6EF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06AA8-A4C3-CCF3-9856-FEC25047F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27E09-019B-E304-755B-99F95CE6A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8AF2D-8D08-2D0E-1BA4-AB3A766CE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54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00B38-86F6-FF84-D9F4-ADE333B17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B078-F1E2-D369-4175-DF404FBF1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BB47B-6D12-75E5-D5C6-0670296E5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A8388-2AF1-3FFF-F4DB-00EF2A98E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4738D-970F-8F5A-81A9-01B47EAFE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52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1E98A-D8FE-8318-4668-4558D1EB1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60132-0D41-55DC-7E29-FB53956E9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84D35-49AD-0943-CFAC-AE4D8CE23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6DF64-B43A-93B9-393B-B68D07147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3C9DA-FFF6-DF3A-439E-56DCC47A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989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DDE9F-4569-803A-7BD1-08AAE77B8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1B770-AB3F-5B64-E3D9-665CA2FDC6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C4197-B3BF-BB2C-32C5-E7EDEE503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61209-D2FF-D630-0E4B-37E2AA4EA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99353-D009-9943-3388-2AA1A03F2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72A8F-8046-9F48-2671-52CB81AA7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029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5F369-8E52-B552-D9C8-4F6641843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1E046-2026-847C-4D01-59BAE4951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8D4FA3-D115-EC0C-4B03-202EC025C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E98735-E5DD-577C-725D-C82307F41B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4EC68-B9FC-FA6C-5555-0A9B420748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0028F4-E918-05CD-B08C-F0EFA3DA7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9CE678-B28D-C20B-7735-0849292F7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B0B483-F99C-FC06-4323-76173D906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8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D1DC-28D4-F135-EA11-8755DBA2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066B58-91F6-3E20-37B0-204B902A8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6A0CC3-0C14-9D66-8B86-ABCF8B03D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3B9A44-9B73-1EE5-7DAA-1982FEC8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3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4157B4-4180-80C5-020A-6A42FC2BE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A863CD-BB41-8B3A-DD45-756603203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192E8-3777-126C-AD95-876715981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82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6A799-A154-80C4-16CA-C15C1574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691DD-B3E1-BB81-66DE-FC77005CA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1CA5A6-E6A3-4A9B-7DEE-3CC3275E5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199493-8D51-DDD5-A155-C02762654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4A70F-6286-BFE3-5D6A-8E3B006A3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6E3B71-0A58-06B8-0F6F-A8BBF2877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7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7F083-91ED-0386-C2F2-418F4967B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9D671D-3883-AE57-1364-9AEF1ACFC7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9E465D-1481-C9DD-3915-18F877015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1BCBD1-A533-3A0B-D322-61715955C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D55691-1664-9132-EA11-985907D9C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725E90-58AC-510B-1439-5C13451A5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961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6EEB8E-58F4-8012-06F8-9B30ACA99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1361F-3560-3069-1E80-C671248834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DE0A5-11D8-2BEB-D207-A0C788A1B2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B33067-5028-4304-9B61-4F8A76CE050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94BCF-03C6-1630-8772-0F10BB1124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E9CAB-7865-F5AB-1DE7-8F988EE65E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1EDC59-4A5D-4BF6-BF8F-721272CC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1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201B3-757B-4296-6BEC-4FB86ADAA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959D4F5-4C00-1D32-B5E7-7262AF54B271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2F99B459-C979-6DF0-314F-6FBFB120E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6364CE-4817-0B88-68B2-3B8A80C318E2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A9D3C1-1C42-2E60-27C2-553A90E36906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1E5074D-409F-8C2E-D48B-203F505D0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CBBADA47-F8E3-CA31-03B0-A1904FE22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D89D1886-AC18-1ED3-39BA-D77518D8FC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A8576DE9-CF24-4E4E-6B5A-0B042CD468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239B6C7C-55E8-8A0B-7C4A-F7C35BCAD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A5507ECB-4FA6-28D6-E526-A325398FD3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3AF21-74E1-5434-B054-532A3984C149}"/>
              </a:ext>
            </a:extLst>
          </p:cNvPr>
          <p:cNvSpPr txBox="1"/>
          <p:nvPr/>
        </p:nvSpPr>
        <p:spPr>
          <a:xfrm>
            <a:off x="457201" y="631116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0A7D89-E343-54F2-0F86-5847F820BAFD}"/>
              </a:ext>
            </a:extLst>
          </p:cNvPr>
          <p:cNvSpPr txBox="1"/>
          <p:nvPr/>
        </p:nvSpPr>
        <p:spPr>
          <a:xfrm>
            <a:off x="-10160" y="1767840"/>
            <a:ext cx="343408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200" b="1">
                <a:latin typeface="Times New Roman"/>
                <a:ea typeface="Open Sans Bold"/>
                <a:cs typeface="Times New Roman"/>
              </a:rPr>
              <a:t>Prepayment Invoice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5196A7-B01D-6621-1834-1E54AF36F482}"/>
              </a:ext>
            </a:extLst>
          </p:cNvPr>
          <p:cNvSpPr txBox="1"/>
          <p:nvPr/>
        </p:nvSpPr>
        <p:spPr>
          <a:xfrm>
            <a:off x="2387600" y="873760"/>
            <a:ext cx="690880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 and Manage Supplier Invoices</a:t>
            </a:r>
            <a:endParaRPr lang="en-US" sz="3000">
              <a:latin typeface="Times New Roman"/>
              <a:cs typeface="Times New Roman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A0D3F45-E79F-2E04-239E-DEAC9BB480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77" t="2631" r="5653" b="-611"/>
          <a:stretch/>
        </p:blipFill>
        <p:spPr>
          <a:xfrm>
            <a:off x="5841431" y="2715190"/>
            <a:ext cx="5009477" cy="2721081"/>
          </a:xfrm>
          <a:prstGeom prst="rect">
            <a:avLst/>
          </a:prstGeom>
        </p:spPr>
      </p:pic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6AD82A38-D01D-71F6-A800-355673E2B5B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83" t="10164" r="261" b="10675"/>
          <a:stretch/>
        </p:blipFill>
        <p:spPr>
          <a:xfrm>
            <a:off x="5744771" y="2422618"/>
            <a:ext cx="5137533" cy="38541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939B5B-5ED7-F113-7664-A4A8F9F5EBA4}"/>
              </a:ext>
            </a:extLst>
          </p:cNvPr>
          <p:cNvSpPr txBox="1"/>
          <p:nvPr/>
        </p:nvSpPr>
        <p:spPr>
          <a:xfrm>
            <a:off x="686026" y="2196236"/>
            <a:ext cx="343408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ea typeface="Open Sans Bold"/>
                <a:cs typeface="Times New Roman"/>
              </a:rPr>
              <a:t>Save and Click Match Button then match with a Purchase Order</a:t>
            </a:r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358CD6-F764-858E-71F4-7F38A1F1BF2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9" t="-93" r="-270" b="93"/>
          <a:stretch/>
        </p:blipFill>
        <p:spPr>
          <a:xfrm>
            <a:off x="5608236" y="2501013"/>
            <a:ext cx="5264418" cy="41859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7589319-C2B1-FCA9-8EEB-DC7029E1BEC6}"/>
              </a:ext>
            </a:extLst>
          </p:cNvPr>
          <p:cNvSpPr txBox="1"/>
          <p:nvPr/>
        </p:nvSpPr>
        <p:spPr>
          <a:xfrm>
            <a:off x="603712" y="3230628"/>
            <a:ext cx="312928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ea typeface="Open Sans Bold"/>
                <a:cs typeface="Times New Roman"/>
              </a:rPr>
              <a:t>Click on Match button</a:t>
            </a: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878E97-F890-BAE6-BAC9-56C6C7381F9A}"/>
              </a:ext>
            </a:extLst>
          </p:cNvPr>
          <p:cNvSpPr txBox="1"/>
          <p:nvPr/>
        </p:nvSpPr>
        <p:spPr>
          <a:xfrm>
            <a:off x="683518" y="3626708"/>
            <a:ext cx="390144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ea typeface="Open Sans Bold"/>
                <a:cs typeface="Times New Roman"/>
              </a:rPr>
              <a:t>Match Action &gt; Purchase Order &gt; Match 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16" name="Picture 15" descr="A screen shot of a computer&#10;&#10;Description automatically generated">
            <a:extLst>
              <a:ext uri="{FF2B5EF4-FFF2-40B4-BE49-F238E27FC236}">
                <a16:creationId xmlns:a16="http://schemas.microsoft.com/office/drawing/2014/main" id="{522AF5AD-A32E-FB7D-C1D2-4F623B3A6EF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615" t="-1921" r="9692" b="2827"/>
          <a:stretch/>
        </p:blipFill>
        <p:spPr>
          <a:xfrm>
            <a:off x="4687774" y="2826099"/>
            <a:ext cx="6435500" cy="362021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02B3609-05FD-810B-C97E-50162F9511BE}"/>
              </a:ext>
            </a:extLst>
          </p:cNvPr>
          <p:cNvSpPr txBox="1"/>
          <p:nvPr/>
        </p:nvSpPr>
        <p:spPr>
          <a:xfrm>
            <a:off x="671679" y="4348388"/>
            <a:ext cx="343408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Line &gt; Distribution &gt; Acc (Prepaid Expenses ) &gt;Ok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8C083FA-C514-8E32-D205-B37BC4EA081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779" r="13437" b="-1922"/>
          <a:stretch/>
        </p:blipFill>
        <p:spPr>
          <a:xfrm>
            <a:off x="4683760" y="2600967"/>
            <a:ext cx="6807208" cy="389351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9DB4338-1F19-BBD9-83A4-8053BD22AE8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91623" y="1981200"/>
            <a:ext cx="6821954" cy="470408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0819C35-5CDB-0E26-40F5-22ADF82D4C20}"/>
              </a:ext>
            </a:extLst>
          </p:cNvPr>
          <p:cNvSpPr txBox="1"/>
          <p:nvPr/>
        </p:nvSpPr>
        <p:spPr>
          <a:xfrm>
            <a:off x="690880" y="5059680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Action &gt; Validate</a:t>
            </a:r>
            <a:endParaRPr lang="en-US"/>
          </a:p>
        </p:txBody>
      </p:sp>
      <p:pic>
        <p:nvPicPr>
          <p:cNvPr id="26" name="Picture 25" descr="A screen shot of a computer&#10;&#10;Description automatically generated">
            <a:extLst>
              <a:ext uri="{FF2B5EF4-FFF2-40B4-BE49-F238E27FC236}">
                <a16:creationId xmlns:a16="http://schemas.microsoft.com/office/drawing/2014/main" id="{E585B27C-DC76-056B-1DEC-2D5120AF380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94061" y="1969303"/>
            <a:ext cx="6919106" cy="471424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ED8F1B2-1AF6-1591-714C-F57D6D2BE921}"/>
              </a:ext>
            </a:extLst>
          </p:cNvPr>
          <p:cNvSpPr txBox="1"/>
          <p:nvPr/>
        </p:nvSpPr>
        <p:spPr>
          <a:xfrm>
            <a:off x="690239" y="5603565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Status &gt; Un paid</a:t>
            </a:r>
            <a:endParaRPr lang="en-US" sz="20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6016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23" grpId="0"/>
      <p:bldP spid="25" grpId="0"/>
      <p:bldP spid="2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MAHMOUD HASSAN</dc:creator>
  <cp:lastModifiedBy>MAHMOUD HASSAN</cp:lastModifiedBy>
  <cp:revision>1</cp:revision>
  <dcterms:created xsi:type="dcterms:W3CDTF">2024-11-29T18:10:36Z</dcterms:created>
  <dcterms:modified xsi:type="dcterms:W3CDTF">2024-11-29T18:11:28Z</dcterms:modified>
</cp:coreProperties>
</file>

<file path=docProps/thumbnail.jpeg>
</file>